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8A27-9240-4FFA-A84B-7A660E50BF3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02/09/2013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7683-BA62-42C0-A11B-1270D52D9767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0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8A27-9240-4FFA-A84B-7A660E50BF3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02/09/2013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7683-BA62-42C0-A11B-1270D52D9767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86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8A27-9240-4FFA-A84B-7A660E50BF3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02/09/2013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7683-BA62-42C0-A11B-1270D52D9767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46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14886" y="114300"/>
            <a:ext cx="10515600" cy="992188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cxnSp>
        <p:nvCxnSpPr>
          <p:cNvPr id="8" name="Conector reto 7"/>
          <p:cNvCxnSpPr/>
          <p:nvPr userDrawn="1"/>
        </p:nvCxnSpPr>
        <p:spPr>
          <a:xfrm flipV="1">
            <a:off x="1702186" y="876300"/>
            <a:ext cx="10452100" cy="25400"/>
          </a:xfrm>
          <a:prstGeom prst="line">
            <a:avLst/>
          </a:prstGeom>
          <a:ln w="476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 userDrawn="1"/>
        </p:nvCxnSpPr>
        <p:spPr>
          <a:xfrm>
            <a:off x="25786" y="6667116"/>
            <a:ext cx="11556160" cy="51184"/>
          </a:xfrm>
          <a:prstGeom prst="line">
            <a:avLst/>
          </a:prstGeom>
          <a:ln w="476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 userDrawn="1"/>
        </p:nvSpPr>
        <p:spPr>
          <a:xfrm>
            <a:off x="191970" y="639328"/>
            <a:ext cx="1298318" cy="208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401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8A27-9240-4FFA-A84B-7A660E50BF3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02/09/2013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7683-BA62-42C0-A11B-1270D52D9767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7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8A27-9240-4FFA-A84B-7A660E50BF3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02/09/2013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7683-BA62-42C0-A11B-1270D52D9767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32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8A27-9240-4FFA-A84B-7A660E50BF3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02/09/2013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7683-BA62-42C0-A11B-1270D52D9767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137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8A27-9240-4FFA-A84B-7A660E50BF3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02/09/2013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7683-BA62-42C0-A11B-1270D52D9767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32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8A27-9240-4FFA-A84B-7A660E50BF3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02/09/2013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7683-BA62-42C0-A11B-1270D52D9767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16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8A27-9240-4FFA-A84B-7A660E50BF3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02/09/2013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7683-BA62-42C0-A11B-1270D52D9767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569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8A27-9240-4FFA-A84B-7A660E50BF3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02/09/2013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E7683-BA62-42C0-A11B-1270D52D9767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989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48A27-9240-4FFA-A84B-7A660E50BF34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02/09/2013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E7683-BA62-42C0-A11B-1270D52D9767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800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3" Type="http://schemas.openxmlformats.org/officeDocument/2006/relationships/image" Target="../media/image4.png"/><Relationship Id="rId21" Type="http://schemas.openxmlformats.org/officeDocument/2006/relationships/image" Target="../media/image22.jpe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image" Target="../media/image3.jpeg"/><Relationship Id="rId16" Type="http://schemas.openxmlformats.org/officeDocument/2006/relationships/image" Target="../media/image17.jpe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24" Type="http://schemas.openxmlformats.org/officeDocument/2006/relationships/image" Target="../media/image25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Relationship Id="rId22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pn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png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What</a:t>
            </a:r>
            <a:r>
              <a:rPr lang="pt-BR" dirty="0" smtClean="0"/>
              <a:t> does “Galeria do Brigadeiro” </a:t>
            </a:r>
            <a:r>
              <a:rPr lang="pt-BR" dirty="0" err="1" smtClean="0"/>
              <a:t>mean</a:t>
            </a:r>
            <a:r>
              <a:rPr lang="pt-BR" dirty="0" smtClean="0"/>
              <a:t>?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734096" y="1339403"/>
            <a:ext cx="111917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Galeria do Brigadeiro = Brigadeiro </a:t>
            </a:r>
            <a:r>
              <a:rPr lang="pt-BR" dirty="0" err="1" smtClean="0"/>
              <a:t>Gallery</a:t>
            </a:r>
            <a:r>
              <a:rPr lang="pt-BR" dirty="0" smtClean="0"/>
              <a:t> (</a:t>
            </a:r>
            <a:r>
              <a:rPr lang="pt-BR" dirty="0" err="1" smtClean="0"/>
              <a:t>inspired</a:t>
            </a:r>
            <a:r>
              <a:rPr lang="pt-BR" dirty="0" smtClean="0"/>
              <a:t> in Retro </a:t>
            </a:r>
            <a:r>
              <a:rPr lang="pt-BR" dirty="0" err="1" smtClean="0"/>
              <a:t>Syle</a:t>
            </a:r>
            <a:r>
              <a:rPr lang="pt-BR" dirty="0" smtClean="0"/>
              <a:t> </a:t>
            </a:r>
            <a:r>
              <a:rPr lang="pt-BR" dirty="0" err="1" smtClean="0"/>
              <a:t>Art</a:t>
            </a:r>
            <a:r>
              <a:rPr lang="pt-BR" dirty="0" smtClean="0"/>
              <a:t> </a:t>
            </a:r>
            <a:r>
              <a:rPr lang="pt-BR" dirty="0" err="1" smtClean="0"/>
              <a:t>Galleries</a:t>
            </a:r>
            <a:r>
              <a:rPr lang="pt-BR" dirty="0" smtClean="0"/>
              <a:t>)</a:t>
            </a:r>
          </a:p>
          <a:p>
            <a:endParaRPr lang="pt-BR" dirty="0"/>
          </a:p>
          <a:p>
            <a:r>
              <a:rPr lang="pt-BR" dirty="0" err="1" smtClean="0"/>
              <a:t>What</a:t>
            </a:r>
            <a:r>
              <a:rPr lang="pt-BR" dirty="0" smtClean="0"/>
              <a:t> does “Brigadeiro” </a:t>
            </a:r>
            <a:r>
              <a:rPr lang="pt-BR" dirty="0" err="1" smtClean="0"/>
              <a:t>mean</a:t>
            </a:r>
            <a:r>
              <a:rPr lang="pt-BR" dirty="0" smtClean="0"/>
              <a:t>?</a:t>
            </a:r>
          </a:p>
          <a:p>
            <a:endParaRPr lang="pt-BR" dirty="0"/>
          </a:p>
          <a:p>
            <a:r>
              <a:rPr lang="pt-BR" dirty="0" smtClean="0"/>
              <a:t>- It </a:t>
            </a:r>
            <a:r>
              <a:rPr lang="pt-BR" dirty="0" err="1" smtClean="0"/>
              <a:t>is</a:t>
            </a:r>
            <a:r>
              <a:rPr lang="pt-BR" dirty="0" smtClean="0"/>
              <a:t> a </a:t>
            </a:r>
            <a:r>
              <a:rPr lang="pt-BR" dirty="0" err="1" smtClean="0"/>
              <a:t>Brazilian</a:t>
            </a:r>
            <a:r>
              <a:rPr lang="pt-BR" dirty="0" smtClean="0"/>
              <a:t> </a:t>
            </a:r>
            <a:r>
              <a:rPr lang="pt-BR" dirty="0" err="1" smtClean="0"/>
              <a:t>traditional</a:t>
            </a:r>
            <a:r>
              <a:rPr lang="pt-BR" dirty="0" smtClean="0"/>
              <a:t> </a:t>
            </a:r>
            <a:r>
              <a:rPr lang="pt-BR" dirty="0" err="1" smtClean="0"/>
              <a:t>sweet</a:t>
            </a:r>
            <a:r>
              <a:rPr lang="pt-BR" dirty="0" smtClean="0"/>
              <a:t>. It </a:t>
            </a:r>
            <a:r>
              <a:rPr lang="pt-BR" dirty="0" err="1" smtClean="0"/>
              <a:t>started</a:t>
            </a:r>
            <a:r>
              <a:rPr lang="pt-BR" dirty="0" smtClean="0"/>
              <a:t> as a </a:t>
            </a:r>
            <a:r>
              <a:rPr lang="pt-BR" dirty="0" err="1" smtClean="0"/>
              <a:t>child´s</a:t>
            </a:r>
            <a:r>
              <a:rPr lang="pt-BR" dirty="0" smtClean="0"/>
              <a:t> </a:t>
            </a:r>
            <a:r>
              <a:rPr lang="pt-BR" dirty="0" err="1" smtClean="0"/>
              <a:t>birthday</a:t>
            </a:r>
            <a:r>
              <a:rPr lang="pt-BR" dirty="0" smtClean="0"/>
              <a:t> </a:t>
            </a:r>
            <a:r>
              <a:rPr lang="pt-BR" dirty="0" err="1" smtClean="0"/>
              <a:t>treat</a:t>
            </a:r>
            <a:r>
              <a:rPr lang="pt-BR" dirty="0" smtClean="0"/>
              <a:t> </a:t>
            </a:r>
            <a:r>
              <a:rPr lang="pt-BR" dirty="0" err="1" smtClean="0"/>
              <a:t>and</a:t>
            </a:r>
            <a:r>
              <a:rPr lang="pt-BR" dirty="0" smtClean="0"/>
              <a:t> it </a:t>
            </a:r>
            <a:r>
              <a:rPr lang="pt-BR" dirty="0" err="1" smtClean="0"/>
              <a:t>is</a:t>
            </a:r>
            <a:r>
              <a:rPr lang="pt-BR" dirty="0" smtClean="0"/>
              <a:t> </a:t>
            </a:r>
            <a:r>
              <a:rPr lang="pt-BR" dirty="0" err="1" smtClean="0"/>
              <a:t>now</a:t>
            </a:r>
            <a:r>
              <a:rPr lang="pt-BR" dirty="0" smtClean="0"/>
              <a:t> a </a:t>
            </a:r>
            <a:r>
              <a:rPr lang="pt-BR" dirty="0" err="1" smtClean="0"/>
              <a:t>national</a:t>
            </a:r>
            <a:r>
              <a:rPr lang="pt-BR" dirty="0" smtClean="0"/>
              <a:t> </a:t>
            </a:r>
            <a:r>
              <a:rPr lang="pt-BR" dirty="0" err="1" smtClean="0"/>
              <a:t>icon</a:t>
            </a:r>
            <a:r>
              <a:rPr lang="pt-BR" dirty="0" smtClean="0"/>
              <a:t>. </a:t>
            </a:r>
            <a:r>
              <a:rPr lang="pt-BR" dirty="0" err="1" smtClean="0"/>
              <a:t>Made</a:t>
            </a:r>
            <a:r>
              <a:rPr lang="pt-BR" dirty="0" smtClean="0"/>
              <a:t> </a:t>
            </a:r>
            <a:r>
              <a:rPr lang="pt-BR" dirty="0" err="1" smtClean="0"/>
              <a:t>mainly</a:t>
            </a:r>
            <a:r>
              <a:rPr lang="pt-BR" dirty="0" smtClean="0"/>
              <a:t> </a:t>
            </a:r>
            <a:r>
              <a:rPr lang="pt-BR" dirty="0" err="1" smtClean="0"/>
              <a:t>with</a:t>
            </a:r>
            <a:r>
              <a:rPr lang="pt-BR" dirty="0" smtClean="0"/>
              <a:t> </a:t>
            </a:r>
            <a:r>
              <a:rPr lang="pt-BR" dirty="0" err="1" smtClean="0"/>
              <a:t>condensed</a:t>
            </a:r>
            <a:r>
              <a:rPr lang="pt-BR" dirty="0" smtClean="0"/>
              <a:t> </a:t>
            </a:r>
            <a:r>
              <a:rPr lang="pt-BR" dirty="0" err="1" smtClean="0"/>
              <a:t>milk</a:t>
            </a:r>
            <a:r>
              <a:rPr lang="pt-BR" dirty="0" smtClean="0"/>
              <a:t>, </a:t>
            </a:r>
            <a:r>
              <a:rPr lang="pt-BR" dirty="0" err="1" smtClean="0"/>
              <a:t>butter</a:t>
            </a:r>
            <a:r>
              <a:rPr lang="pt-BR" dirty="0" smtClean="0"/>
              <a:t> </a:t>
            </a:r>
            <a:r>
              <a:rPr lang="pt-BR" dirty="0" err="1" smtClean="0"/>
              <a:t>and</a:t>
            </a:r>
            <a:r>
              <a:rPr lang="pt-BR" dirty="0" smtClean="0"/>
              <a:t> chocolate, it </a:t>
            </a:r>
            <a:r>
              <a:rPr lang="pt-BR" dirty="0" err="1" smtClean="0"/>
              <a:t>has</a:t>
            </a:r>
            <a:r>
              <a:rPr lang="pt-BR" dirty="0" smtClean="0"/>
              <a:t> </a:t>
            </a:r>
            <a:r>
              <a:rPr lang="pt-BR" dirty="0" err="1" smtClean="0"/>
              <a:t>now</a:t>
            </a:r>
            <a:r>
              <a:rPr lang="pt-BR" dirty="0" smtClean="0"/>
              <a:t> </a:t>
            </a:r>
            <a:r>
              <a:rPr lang="pt-BR" dirty="0" err="1" smtClean="0"/>
              <a:t>reached</a:t>
            </a:r>
            <a:r>
              <a:rPr lang="pt-BR" dirty="0" smtClean="0"/>
              <a:t> new </a:t>
            </a:r>
            <a:r>
              <a:rPr lang="pt-BR" dirty="0" err="1" smtClean="0"/>
              <a:t>horizons</a:t>
            </a:r>
            <a:r>
              <a:rPr lang="pt-BR" dirty="0" smtClean="0"/>
              <a:t> </a:t>
            </a:r>
            <a:r>
              <a:rPr lang="pt-BR" dirty="0" err="1" smtClean="0"/>
              <a:t>and</a:t>
            </a:r>
            <a:r>
              <a:rPr lang="pt-BR" dirty="0" smtClean="0"/>
              <a:t> </a:t>
            </a:r>
            <a:r>
              <a:rPr lang="pt-BR" dirty="0" err="1" smtClean="0"/>
              <a:t>is</a:t>
            </a:r>
            <a:r>
              <a:rPr lang="pt-BR" dirty="0" smtClean="0"/>
              <a:t> </a:t>
            </a:r>
            <a:r>
              <a:rPr lang="pt-BR" dirty="0" err="1" smtClean="0"/>
              <a:t>served</a:t>
            </a:r>
            <a:r>
              <a:rPr lang="pt-BR" dirty="0" smtClean="0"/>
              <a:t> as a </a:t>
            </a:r>
            <a:r>
              <a:rPr lang="pt-BR" dirty="0" err="1" smtClean="0"/>
              <a:t>luxury</a:t>
            </a:r>
            <a:r>
              <a:rPr lang="pt-BR" dirty="0" smtClean="0"/>
              <a:t> </a:t>
            </a:r>
            <a:r>
              <a:rPr lang="pt-BR" dirty="0" err="1" smtClean="0"/>
              <a:t>sweet</a:t>
            </a:r>
            <a:r>
              <a:rPr lang="pt-BR" dirty="0" smtClean="0"/>
              <a:t> in </a:t>
            </a:r>
            <a:r>
              <a:rPr lang="pt-BR" dirty="0" err="1" smtClean="0"/>
              <a:t>many</a:t>
            </a:r>
            <a:r>
              <a:rPr lang="pt-BR" dirty="0" smtClean="0"/>
              <a:t> </a:t>
            </a:r>
            <a:r>
              <a:rPr lang="pt-BR" dirty="0" err="1" smtClean="0"/>
              <a:t>flavours</a:t>
            </a:r>
            <a:r>
              <a:rPr lang="pt-BR" dirty="0" smtClean="0"/>
              <a:t> </a:t>
            </a:r>
            <a:r>
              <a:rPr lang="pt-BR" dirty="0" err="1" smtClean="0"/>
              <a:t>and</a:t>
            </a:r>
            <a:r>
              <a:rPr lang="pt-BR" dirty="0" smtClean="0"/>
              <a:t> </a:t>
            </a:r>
            <a:r>
              <a:rPr lang="pt-BR" dirty="0" err="1" smtClean="0"/>
              <a:t>packagings</a:t>
            </a:r>
            <a:r>
              <a:rPr lang="pt-BR" dirty="0" smtClean="0"/>
              <a:t>.</a:t>
            </a:r>
          </a:p>
        </p:txBody>
      </p:sp>
      <p:pic>
        <p:nvPicPr>
          <p:cNvPr id="1030" name="Picture 6" descr="brigadeir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255" y="4018428"/>
            <a:ext cx="2897419" cy="193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media.bodaclick.com/img/img_reportajes/9mil/3dec/9031_1328962696_4f365c88efac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730" y="3773720"/>
            <a:ext cx="55054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5945730" y="3387558"/>
            <a:ext cx="286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/>
              <a:t>Different</a:t>
            </a:r>
            <a:r>
              <a:rPr lang="pt-BR" dirty="0" smtClean="0"/>
              <a:t> </a:t>
            </a:r>
            <a:r>
              <a:rPr lang="pt-BR" dirty="0" err="1" smtClean="0"/>
              <a:t>Flavour</a:t>
            </a:r>
            <a:r>
              <a:rPr lang="pt-BR" dirty="0" smtClean="0"/>
              <a:t> Brigadeiros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1106255" y="3658438"/>
            <a:ext cx="318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 smtClean="0"/>
              <a:t>Traditional</a:t>
            </a:r>
            <a:r>
              <a:rPr lang="pt-BR" dirty="0" smtClean="0"/>
              <a:t> Chocolate Brigadeiro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17739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03907" y="1524595"/>
            <a:ext cx="3886200" cy="4813859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120379" y="1517072"/>
            <a:ext cx="7849948" cy="4813859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The Gourmet </a:t>
            </a:r>
            <a:r>
              <a:rPr lang="pt-BR" dirty="0" err="1" smtClean="0"/>
              <a:t>Sweet</a:t>
            </a:r>
            <a:r>
              <a:rPr lang="pt-BR" dirty="0" err="1" smtClean="0"/>
              <a:t>s</a:t>
            </a:r>
            <a:r>
              <a:rPr lang="pt-BR" dirty="0" smtClean="0"/>
              <a:t> Market</a:t>
            </a:r>
            <a:endParaRPr lang="pt-BR" dirty="0"/>
          </a:p>
        </p:txBody>
      </p:sp>
      <p:pic>
        <p:nvPicPr>
          <p:cNvPr id="3074" name="Picture 2" descr="http://t3.gstatic.com/images?q=tbn:ANd9GcS195VpM5RO6Wu1N8FsgoJWeRYiXXyzRGUYR5oB_ZyZIeYVlOH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50" y="1666112"/>
            <a:ext cx="1892455" cy="146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03907" y="1175153"/>
            <a:ext cx="2743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u="sng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Existing</a:t>
            </a:r>
            <a:r>
              <a:rPr lang="pt-BR" sz="1600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Gourmet </a:t>
            </a:r>
            <a:r>
              <a:rPr lang="pt-BR" sz="1600" u="sng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Sweet</a:t>
            </a:r>
            <a:r>
              <a:rPr lang="pt-BR" sz="1600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pt-BR" sz="1600" u="sng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Stores</a:t>
            </a:r>
            <a:endParaRPr lang="pt-BR" sz="1600" u="sng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120379" y="1186041"/>
            <a:ext cx="2215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u="sng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Differentiated</a:t>
            </a:r>
            <a:r>
              <a:rPr lang="pt-BR" sz="1600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pt-BR" sz="1600" u="sng" dirty="0" err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packaging</a:t>
            </a:r>
            <a:endParaRPr lang="pt-BR" sz="1600" u="sng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8" name="Picture 4" descr="http://3.bp.blogspot.com/-OyCd0-6PBWE/UC04nyzYDyI/AAAAAAAACvQ/C_8FQLUINiM/s400/NOVO+LOGO+brigaderia_marca_cores+farm+azul+clar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71" y="2718409"/>
            <a:ext cx="1388870" cy="40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2.gstatic.com/images?q=tbn:ANd9GcQzu0S7BwxarH2cAEfeNTIo8gshui4pF20E6-srdbx7lEtL0JAPkQ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93" b="12720"/>
          <a:stretch/>
        </p:blipFill>
        <p:spPr bwMode="auto">
          <a:xfrm>
            <a:off x="176850" y="3197204"/>
            <a:ext cx="1883770" cy="152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juicysantos.com.br/wp-content/uploads/2011/09/le-chef-gato-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2"/>
          <a:stretch/>
        </p:blipFill>
        <p:spPr bwMode="auto">
          <a:xfrm>
            <a:off x="176850" y="4754419"/>
            <a:ext cx="1892455" cy="148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criareal.com.br/wp-content/uploads/2011/09/lechef-logo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7" t="15273" r="17368" b="14909"/>
          <a:stretch/>
        </p:blipFill>
        <p:spPr bwMode="auto">
          <a:xfrm>
            <a:off x="287280" y="5711291"/>
            <a:ext cx="572884" cy="46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lh4.googleusercontent.com/-WiT_reMczmM/TYtK36xh-vI/AAAAAAAAFWg/xr3kHLVpuac/s400/logo+Maria+Brigadei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80" y="4360268"/>
            <a:ext cx="1527797" cy="27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revistacasaejardim.globo.com/Revista/Casaejardim/foto/0,,48092476,0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592" y="1627574"/>
            <a:ext cx="1653724" cy="1143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www.versocomunicacao.com.br/admin/wp-content/uploads/2011/08/Brigadeiros-gourmet-Confiserie-credito-Henrique-Falci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123" y="1625689"/>
            <a:ext cx="1989803" cy="132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encrypted-tbn3.gstatic.com/images?q=tbn:ANd9GcSa1MnxBcw5YrY9_XvLi33hmuTzlsyJ08blyfaEYZ2TP_dEX9Mw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000" y="4890073"/>
            <a:ext cx="1789924" cy="128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s://encrypted-tbn2.gstatic.com/images?q=tbn:ANd9GcT4sPZc1lh8CUyCLWA2VYX-6676gQ7RuQLZ4gm7SS-WPGbXxDKIA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908" y="3219246"/>
            <a:ext cx="2832889" cy="147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encrypted-tbn3.gstatic.com/images?q=tbn:ANd9GcT1_nUq6PRuk3gi3dYjv3O_OkB0qxmn9Xqah9Vl93J9xtM0SnbU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592" y="2838067"/>
            <a:ext cx="1903531" cy="142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encrypted-tbn3.gstatic.com/images?q=tbn:ANd9GcQL2imCeQkCYZ-Q-DdD_tPzi_joxmQ505cfxBgYtMp5B8ZhYZMdsw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539" y="4987365"/>
            <a:ext cx="1538718" cy="1158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://4.bp.blogspot.com/-h7eOXRm6_MI/TVx5-PI9bEI/AAAAAAAAD78/YK7bLHpVGfc/s1600/brigadeiro3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8969" y="1629749"/>
            <a:ext cx="1589496" cy="158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https://encrypted-tbn3.gstatic.com/images?q=tbn:ANd9GcRXxEuEEGN_8EDMpjd7mkWTxAt-mogwIx-DYZOCOEjN32ZnwtbgmQ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8" b="13134"/>
          <a:stretch/>
        </p:blipFill>
        <p:spPr bwMode="auto">
          <a:xfrm>
            <a:off x="9961527" y="3377949"/>
            <a:ext cx="1906566" cy="124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media.bodaclick.com/img/img_moll/premium/galeria_marcada/lulu-brigadeiro-gourmet-77064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443" y="1615025"/>
            <a:ext cx="1895906" cy="166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://menudesconstrucao.files.wordpress.com/2013/03/brigaeiro-gourmet-copy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4569" y="4810371"/>
            <a:ext cx="1478771" cy="135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s://encrypted-tbn1.gstatic.com/images?q=tbn:ANd9GcQh6lSfupmQjihOVZZWYH2JiYw2tk5yWF2T-L29ZqFyLvNjJqzzqw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720" y="1666113"/>
            <a:ext cx="1777348" cy="146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://gastrour.files.wordpress.com/2011/07/loja_topcenter.jpeg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4" r="9746"/>
          <a:stretch/>
        </p:blipFill>
        <p:spPr bwMode="auto">
          <a:xfrm>
            <a:off x="2167997" y="3194494"/>
            <a:ext cx="1738985" cy="152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://www.cupcakeria.com.br/wp-content/uploads/2011/04/marca-nova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701" y="4306042"/>
            <a:ext cx="1017482" cy="34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" name="Picture 52" descr="https://encrypted-tbn2.gstatic.com/images?q=tbn:ANd9GcSQMkAIetd7OhoGZ87VeJFVE_YNtmAUfRGHSTeBKuLOKGAFZADE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880" y="2599232"/>
            <a:ext cx="489692" cy="49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http://2.bp.blogspot.com/-2EiCBBNlmdg/T-x1cd9-5cI/AAAAAAAAAXQ/IMUh2ao24YY/s640/522095_435972776423393_1754866412_n.jpg"/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06"/>
          <a:stretch/>
        </p:blipFill>
        <p:spPr bwMode="auto">
          <a:xfrm>
            <a:off x="2150720" y="4783842"/>
            <a:ext cx="1735480" cy="145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http://bluebellgroup.com/img/brands/key_laduree.jpg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6" t="6546" r="16717" b="9092"/>
          <a:stretch/>
        </p:blipFill>
        <p:spPr bwMode="auto">
          <a:xfrm>
            <a:off x="2199577" y="5726092"/>
            <a:ext cx="346996" cy="45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https://encrypted-tbn2.gstatic.com/images?q=tbn:ANd9GcTPqYm5GZmOeWdnZKlvuxnTf5ZQl4ugh4nyQJQla3MVSK4hPV3Be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961" y="4371273"/>
            <a:ext cx="2676425" cy="177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88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About</a:t>
            </a:r>
            <a:r>
              <a:rPr lang="pt-BR" dirty="0" smtClean="0"/>
              <a:t> </a:t>
            </a:r>
            <a:r>
              <a:rPr lang="pt-BR" dirty="0" err="1" smtClean="0"/>
              <a:t>the</a:t>
            </a:r>
            <a:r>
              <a:rPr lang="pt-BR" dirty="0" smtClean="0"/>
              <a:t> Logo for “Galeria do Brigadeiro”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t="8535" r="72799"/>
          <a:stretch/>
        </p:blipFill>
        <p:spPr>
          <a:xfrm>
            <a:off x="298763" y="1291059"/>
            <a:ext cx="2908075" cy="5211408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l="8790" t="22494" r="77477" b="49704"/>
          <a:stretch/>
        </p:blipFill>
        <p:spPr>
          <a:xfrm flipH="1">
            <a:off x="3734871" y="1291060"/>
            <a:ext cx="3303475" cy="3564276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/>
          <a:srcRect l="872" t="18944" r="65177" b="16608"/>
          <a:stretch/>
        </p:blipFill>
        <p:spPr>
          <a:xfrm>
            <a:off x="3424160" y="4975317"/>
            <a:ext cx="1200877" cy="1214881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14927" t="18008" r="63396" b="48560"/>
          <a:stretch/>
        </p:blipFill>
        <p:spPr>
          <a:xfrm>
            <a:off x="4504353" y="5775942"/>
            <a:ext cx="940160" cy="77273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301544" y="1712890"/>
            <a:ext cx="2112135" cy="294926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6" name="Picture 2" descr="http://bimg1.mlstatic.com/moldura-espelho-provencal_MLB-F-3671333894_01201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9" t="20932" r="7053" b="4068"/>
          <a:stretch/>
        </p:blipFill>
        <p:spPr bwMode="auto">
          <a:xfrm>
            <a:off x="7418231" y="2824550"/>
            <a:ext cx="2246953" cy="154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tulipababy.com.br/zPhoto/espelho-com-moldura-provencal-branco-0220-G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453" y="2824550"/>
            <a:ext cx="2352675" cy="156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ercatini.com.br/wp-content/uploads/2012/10/EP014-30x30cm-1.400gr-R1219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231" y="4456995"/>
            <a:ext cx="1916406" cy="192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0.gstatic.com/images?q=tbn:ANd9GcQpYWesvq4HVTzWQUiKlnEZQVv1jiAMCv1laOdPF8JpJT1vOFi6K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3781" y="4484057"/>
            <a:ext cx="1861228" cy="139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tatic.mercadoshops.com/espelho-decorativo-em-moldura-provencal-artenautika_iZ14XvZxXpZ1XfZ10450594-219549243-1.jpgXsZ10450594xIM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6" r="16769"/>
          <a:stretch/>
        </p:blipFill>
        <p:spPr bwMode="auto">
          <a:xfrm>
            <a:off x="11184878" y="5385176"/>
            <a:ext cx="972285" cy="147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set of illustrated vintage street signs isolated on white background - vector illustration — Imagens vectoriais em stock #20034039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" r="11393"/>
          <a:stretch/>
        </p:blipFill>
        <p:spPr bwMode="auto">
          <a:xfrm>
            <a:off x="5732732" y="4885329"/>
            <a:ext cx="1449674" cy="163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www.bellabrigadeiro.com.br/imagens/logo/bella-off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019" y="1291059"/>
            <a:ext cx="1625986" cy="121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9453781" y="1106488"/>
            <a:ext cx="2446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 smtClean="0"/>
              <a:t>Inspired</a:t>
            </a:r>
            <a:r>
              <a:rPr lang="pt-BR" dirty="0" smtClean="0"/>
              <a:t> in retro </a:t>
            </a:r>
            <a:r>
              <a:rPr lang="pt-BR" dirty="0" err="1" smtClean="0"/>
              <a:t>style</a:t>
            </a:r>
            <a:r>
              <a:rPr lang="pt-BR" dirty="0" smtClean="0"/>
              <a:t> </a:t>
            </a:r>
            <a:r>
              <a:rPr lang="pt-BR" dirty="0" err="1" smtClean="0"/>
              <a:t>mirrors</a:t>
            </a:r>
            <a:r>
              <a:rPr lang="pt-BR" dirty="0" smtClean="0"/>
              <a:t> </a:t>
            </a:r>
            <a:r>
              <a:rPr lang="pt-BR" dirty="0" err="1" smtClean="0"/>
              <a:t>and</a:t>
            </a:r>
            <a:r>
              <a:rPr lang="pt-BR" dirty="0" smtClean="0"/>
              <a:t> </a:t>
            </a:r>
            <a:r>
              <a:rPr lang="pt-BR" dirty="0" err="1" smtClean="0"/>
              <a:t>signs</a:t>
            </a:r>
            <a:endParaRPr lang="pt-BR" dirty="0" smtClean="0"/>
          </a:p>
          <a:p>
            <a:r>
              <a:rPr lang="pt-BR" dirty="0" err="1" smtClean="0"/>
              <a:t>Colors</a:t>
            </a:r>
            <a:r>
              <a:rPr lang="pt-BR" dirty="0" smtClean="0"/>
              <a:t>: </a:t>
            </a:r>
            <a:r>
              <a:rPr lang="pt-BR" dirty="0" err="1" smtClean="0"/>
              <a:t>Mainly</a:t>
            </a:r>
            <a:r>
              <a:rPr lang="pt-BR" dirty="0" smtClean="0"/>
              <a:t> </a:t>
            </a:r>
            <a:r>
              <a:rPr lang="pt-BR" dirty="0" err="1" smtClean="0"/>
              <a:t>Red</a:t>
            </a:r>
            <a:r>
              <a:rPr lang="pt-BR" dirty="0" smtClean="0"/>
              <a:t>, </a:t>
            </a:r>
            <a:r>
              <a:rPr lang="pt-BR" dirty="0" err="1" smtClean="0"/>
              <a:t>Purple</a:t>
            </a:r>
            <a:r>
              <a:rPr lang="pt-BR" dirty="0"/>
              <a:t> </a:t>
            </a:r>
            <a:r>
              <a:rPr lang="pt-BR" dirty="0" err="1" smtClean="0"/>
              <a:t>or</a:t>
            </a:r>
            <a:r>
              <a:rPr lang="pt-BR" dirty="0" smtClean="0"/>
              <a:t> Blue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39252253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o Office">
  <a:themeElements>
    <a:clrScheme name="Violeta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122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1_Tema do Office</vt:lpstr>
      <vt:lpstr>What does “Galeria do Brigadeiro” mean?</vt:lpstr>
      <vt:lpstr>The Gourmet Sweets Market</vt:lpstr>
      <vt:lpstr>About the Logo for “Galeria do Brigadeiro”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does “Galeria do Brigadeiro” mean?</dc:title>
  <dc:creator>Angela Yojo</dc:creator>
  <cp:lastModifiedBy>Angela Yojo</cp:lastModifiedBy>
  <cp:revision>3</cp:revision>
  <dcterms:created xsi:type="dcterms:W3CDTF">2013-09-03T01:47:51Z</dcterms:created>
  <dcterms:modified xsi:type="dcterms:W3CDTF">2013-09-03T02:02:41Z</dcterms:modified>
</cp:coreProperties>
</file>